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1" r:id="rId3"/>
    <p:sldId id="260" r:id="rId4"/>
  </p:sldIdLst>
  <p:sldSz cx="7169150" cy="5376863" type="B5ISO"/>
  <p:notesSz cx="6877050" cy="10002838"/>
  <p:defaultTextStyle>
    <a:defPPr>
      <a:defRPr lang="nl-NL"/>
    </a:defPPr>
    <a:lvl1pPr marL="0" algn="l" defTabSz="716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8410" algn="l" defTabSz="716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6820" algn="l" defTabSz="716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5229" algn="l" defTabSz="716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3639" algn="l" defTabSz="716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92049" algn="l" defTabSz="716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50459" algn="l" defTabSz="716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8869" algn="l" defTabSz="716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7278" algn="l" defTabSz="716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415" autoAdjust="0"/>
  </p:normalViewPr>
  <p:slideViewPr>
    <p:cSldViewPr>
      <p:cViewPr varScale="1">
        <p:scale>
          <a:sx n="76" d="100"/>
          <a:sy n="76" d="100"/>
        </p:scale>
        <p:origin x="1182" y="78"/>
      </p:cViewPr>
      <p:guideLst>
        <p:guide orient="horz" pos="1694"/>
        <p:guide pos="22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A03CE189-47F0-4125-BE2A-8C10122892C2}" type="datetimeFigureOut">
              <a:rPr lang="nl-NL" smtClean="0"/>
              <a:pPr/>
              <a:t>24-4-2016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C5DB7513-8913-4F8F-96E9-1204C55DBEE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409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ED241598-296C-405D-946E-AC756F9BA374}" type="datetimeFigureOut">
              <a:rPr lang="nl-NL" smtClean="0"/>
              <a:pPr/>
              <a:t>24-4-2016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7705" y="4751348"/>
            <a:ext cx="5501640" cy="4501277"/>
          </a:xfrm>
          <a:prstGeom prst="rect">
            <a:avLst/>
          </a:prstGeom>
        </p:spPr>
        <p:txBody>
          <a:bodyPr vert="horz" lIns="96451" tIns="48225" rIns="96451" bIns="48225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AD2F8A4B-C403-4BA4-A5A5-8899FBB032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9042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68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8410" algn="l" defTabSz="7168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6820" algn="l" defTabSz="7168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5229" algn="l" defTabSz="7168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33639" algn="l" defTabSz="7168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92049" algn="l" defTabSz="7168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50459" algn="l" defTabSz="7168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8869" algn="l" defTabSz="7168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7278" algn="l" defTabSz="71682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4997450" cy="3749675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F8A4B-C403-4BA4-A5A5-8899FBB0325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1600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4997450" cy="3749675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F8A4B-C403-4BA4-A5A5-8899FBB03253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09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4997450" cy="3749675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F8A4B-C403-4BA4-A5A5-8899FBB03253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5042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7687" y="1670313"/>
            <a:ext cx="6093778" cy="1152541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75373" y="3046889"/>
            <a:ext cx="5018405" cy="13740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6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5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3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2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0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8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4178-8305-40E1-9D32-FC217BB1C70B}" type="datetimeFigureOut">
              <a:rPr lang="nl-NL" smtClean="0"/>
              <a:pPr/>
              <a:t>24-4-2016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0E5C-7FF0-4D02-9607-45BF3AF39B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4178-8305-40E1-9D32-FC217BB1C70B}" type="datetimeFigureOut">
              <a:rPr lang="nl-NL" smtClean="0"/>
              <a:pPr/>
              <a:t>24-4-2016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0E5C-7FF0-4D02-9607-45BF3AF39B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5197634" y="215324"/>
            <a:ext cx="1613059" cy="4587759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58457" y="215324"/>
            <a:ext cx="4719690" cy="458775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4178-8305-40E1-9D32-FC217BB1C70B}" type="datetimeFigureOut">
              <a:rPr lang="nl-NL" smtClean="0"/>
              <a:pPr/>
              <a:t>24-4-2016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0E5C-7FF0-4D02-9607-45BF3AF39B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4178-8305-40E1-9D32-FC217BB1C70B}" type="datetimeFigureOut">
              <a:rPr lang="nl-NL" smtClean="0"/>
              <a:pPr/>
              <a:t>24-4-2016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0E5C-7FF0-4D02-9607-45BF3AF39B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312" y="3455133"/>
            <a:ext cx="6093778" cy="1067905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66312" y="2278946"/>
            <a:ext cx="6093778" cy="1176188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84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68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7522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363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9204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5045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886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727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4178-8305-40E1-9D32-FC217BB1C70B}" type="datetimeFigureOut">
              <a:rPr lang="nl-NL" smtClean="0"/>
              <a:pPr/>
              <a:t>24-4-2016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0E5C-7FF0-4D02-9607-45BF3AF39B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8459" y="1254602"/>
            <a:ext cx="3166374" cy="354848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644321" y="1254602"/>
            <a:ext cx="3166374" cy="354848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4178-8305-40E1-9D32-FC217BB1C70B}" type="datetimeFigureOut">
              <a:rPr lang="nl-NL" smtClean="0"/>
              <a:pPr/>
              <a:t>24-4-2016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0E5C-7FF0-4D02-9607-45BF3AF39B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8458" y="1203572"/>
            <a:ext cx="3167620" cy="50159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10" indent="0">
              <a:buNone/>
              <a:defRPr sz="1600" b="1"/>
            </a:lvl2pPr>
            <a:lvl3pPr marL="716820" indent="0">
              <a:buNone/>
              <a:defRPr sz="1400" b="1"/>
            </a:lvl3pPr>
            <a:lvl4pPr marL="1075229" indent="0">
              <a:buNone/>
              <a:defRPr sz="1200" b="1"/>
            </a:lvl4pPr>
            <a:lvl5pPr marL="1433639" indent="0">
              <a:buNone/>
              <a:defRPr sz="1200" b="1"/>
            </a:lvl5pPr>
            <a:lvl6pPr marL="1792049" indent="0">
              <a:buNone/>
              <a:defRPr sz="1200" b="1"/>
            </a:lvl6pPr>
            <a:lvl7pPr marL="2150459" indent="0">
              <a:buNone/>
              <a:defRPr sz="1200" b="1"/>
            </a:lvl7pPr>
            <a:lvl8pPr marL="2508869" indent="0">
              <a:buNone/>
              <a:defRPr sz="1200" b="1"/>
            </a:lvl8pPr>
            <a:lvl9pPr marL="2867278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8458" y="1705163"/>
            <a:ext cx="3167620" cy="309792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641830" y="1203572"/>
            <a:ext cx="3168864" cy="50159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10" indent="0">
              <a:buNone/>
              <a:defRPr sz="1600" b="1"/>
            </a:lvl2pPr>
            <a:lvl3pPr marL="716820" indent="0">
              <a:buNone/>
              <a:defRPr sz="1400" b="1"/>
            </a:lvl3pPr>
            <a:lvl4pPr marL="1075229" indent="0">
              <a:buNone/>
              <a:defRPr sz="1200" b="1"/>
            </a:lvl4pPr>
            <a:lvl5pPr marL="1433639" indent="0">
              <a:buNone/>
              <a:defRPr sz="1200" b="1"/>
            </a:lvl5pPr>
            <a:lvl6pPr marL="1792049" indent="0">
              <a:buNone/>
              <a:defRPr sz="1200" b="1"/>
            </a:lvl6pPr>
            <a:lvl7pPr marL="2150459" indent="0">
              <a:buNone/>
              <a:defRPr sz="1200" b="1"/>
            </a:lvl7pPr>
            <a:lvl8pPr marL="2508869" indent="0">
              <a:buNone/>
              <a:defRPr sz="1200" b="1"/>
            </a:lvl8pPr>
            <a:lvl9pPr marL="2867278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641830" y="1705163"/>
            <a:ext cx="3168864" cy="309792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4178-8305-40E1-9D32-FC217BB1C70B}" type="datetimeFigureOut">
              <a:rPr lang="nl-NL" smtClean="0"/>
              <a:pPr/>
              <a:t>24-4-2016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0E5C-7FF0-4D02-9607-45BF3AF39B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4178-8305-40E1-9D32-FC217BB1C70B}" type="datetimeFigureOut">
              <a:rPr lang="nl-NL" smtClean="0"/>
              <a:pPr/>
              <a:t>24-4-2016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0E5C-7FF0-4D02-9607-45BF3AF39B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4178-8305-40E1-9D32-FC217BB1C70B}" type="datetimeFigureOut">
              <a:rPr lang="nl-NL" smtClean="0"/>
              <a:pPr/>
              <a:t>24-4-2016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0E5C-7FF0-4D02-9607-45BF3AF39B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460" y="214079"/>
            <a:ext cx="2358600" cy="91107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02942" y="214080"/>
            <a:ext cx="4007753" cy="458900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58460" y="1125159"/>
            <a:ext cx="2358600" cy="3677924"/>
          </a:xfrm>
        </p:spPr>
        <p:txBody>
          <a:bodyPr/>
          <a:lstStyle>
            <a:lvl1pPr marL="0" indent="0">
              <a:buNone/>
              <a:defRPr sz="1100"/>
            </a:lvl1pPr>
            <a:lvl2pPr marL="358410" indent="0">
              <a:buNone/>
              <a:defRPr sz="900"/>
            </a:lvl2pPr>
            <a:lvl3pPr marL="716820" indent="0">
              <a:buNone/>
              <a:defRPr sz="800"/>
            </a:lvl3pPr>
            <a:lvl4pPr marL="1075229" indent="0">
              <a:buNone/>
              <a:defRPr sz="700"/>
            </a:lvl4pPr>
            <a:lvl5pPr marL="1433639" indent="0">
              <a:buNone/>
              <a:defRPr sz="700"/>
            </a:lvl5pPr>
            <a:lvl6pPr marL="1792049" indent="0">
              <a:buNone/>
              <a:defRPr sz="700"/>
            </a:lvl6pPr>
            <a:lvl7pPr marL="2150459" indent="0">
              <a:buNone/>
              <a:defRPr sz="700"/>
            </a:lvl7pPr>
            <a:lvl8pPr marL="2508869" indent="0">
              <a:buNone/>
              <a:defRPr sz="700"/>
            </a:lvl8pPr>
            <a:lvl9pPr marL="2867278" indent="0">
              <a:buNone/>
              <a:defRPr sz="7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4178-8305-40E1-9D32-FC217BB1C70B}" type="datetimeFigureOut">
              <a:rPr lang="nl-NL" smtClean="0"/>
              <a:pPr/>
              <a:t>24-4-2016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0E5C-7FF0-4D02-9607-45BF3AF39B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5204" y="3763805"/>
            <a:ext cx="4301490" cy="4443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405204" y="480433"/>
            <a:ext cx="4301490" cy="3226118"/>
          </a:xfrm>
        </p:spPr>
        <p:txBody>
          <a:bodyPr/>
          <a:lstStyle>
            <a:lvl1pPr marL="0" indent="0">
              <a:buNone/>
              <a:defRPr sz="2600"/>
            </a:lvl1pPr>
            <a:lvl2pPr marL="358410" indent="0">
              <a:buNone/>
              <a:defRPr sz="2200"/>
            </a:lvl2pPr>
            <a:lvl3pPr marL="716820" indent="0">
              <a:buNone/>
              <a:defRPr sz="1900"/>
            </a:lvl3pPr>
            <a:lvl4pPr marL="1075229" indent="0">
              <a:buNone/>
              <a:defRPr sz="1600"/>
            </a:lvl4pPr>
            <a:lvl5pPr marL="1433639" indent="0">
              <a:buNone/>
              <a:defRPr sz="1600"/>
            </a:lvl5pPr>
            <a:lvl6pPr marL="1792049" indent="0">
              <a:buNone/>
              <a:defRPr sz="1600"/>
            </a:lvl6pPr>
            <a:lvl7pPr marL="2150459" indent="0">
              <a:buNone/>
              <a:defRPr sz="1600"/>
            </a:lvl7pPr>
            <a:lvl8pPr marL="2508869" indent="0">
              <a:buNone/>
              <a:defRPr sz="1600"/>
            </a:lvl8pPr>
            <a:lvl9pPr marL="2867278" indent="0">
              <a:buNone/>
              <a:defRPr sz="16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405204" y="4208144"/>
            <a:ext cx="4301490" cy="631034"/>
          </a:xfrm>
        </p:spPr>
        <p:txBody>
          <a:bodyPr/>
          <a:lstStyle>
            <a:lvl1pPr marL="0" indent="0">
              <a:buNone/>
              <a:defRPr sz="1100"/>
            </a:lvl1pPr>
            <a:lvl2pPr marL="358410" indent="0">
              <a:buNone/>
              <a:defRPr sz="900"/>
            </a:lvl2pPr>
            <a:lvl3pPr marL="716820" indent="0">
              <a:buNone/>
              <a:defRPr sz="800"/>
            </a:lvl3pPr>
            <a:lvl4pPr marL="1075229" indent="0">
              <a:buNone/>
              <a:defRPr sz="700"/>
            </a:lvl4pPr>
            <a:lvl5pPr marL="1433639" indent="0">
              <a:buNone/>
              <a:defRPr sz="700"/>
            </a:lvl5pPr>
            <a:lvl6pPr marL="1792049" indent="0">
              <a:buNone/>
              <a:defRPr sz="700"/>
            </a:lvl6pPr>
            <a:lvl7pPr marL="2150459" indent="0">
              <a:buNone/>
              <a:defRPr sz="700"/>
            </a:lvl7pPr>
            <a:lvl8pPr marL="2508869" indent="0">
              <a:buNone/>
              <a:defRPr sz="700"/>
            </a:lvl8pPr>
            <a:lvl9pPr marL="2867278" indent="0">
              <a:buNone/>
              <a:defRPr sz="7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4178-8305-40E1-9D32-FC217BB1C70B}" type="datetimeFigureOut">
              <a:rPr lang="nl-NL" smtClean="0"/>
              <a:pPr/>
              <a:t>24-4-2016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0E5C-7FF0-4D02-9607-45BF3AF39B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58459" y="215325"/>
            <a:ext cx="6452235" cy="896144"/>
          </a:xfrm>
          <a:prstGeom prst="rect">
            <a:avLst/>
          </a:prstGeom>
        </p:spPr>
        <p:txBody>
          <a:bodyPr vert="horz" lIns="71683" tIns="35841" rIns="71683" bIns="35841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8459" y="1254602"/>
            <a:ext cx="6452235" cy="3548481"/>
          </a:xfrm>
          <a:prstGeom prst="rect">
            <a:avLst/>
          </a:prstGeom>
        </p:spPr>
        <p:txBody>
          <a:bodyPr vert="horz" lIns="71683" tIns="35841" rIns="71683" bIns="35841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58459" y="4983556"/>
            <a:ext cx="1672801" cy="286268"/>
          </a:xfrm>
          <a:prstGeom prst="rect">
            <a:avLst/>
          </a:prstGeom>
        </p:spPr>
        <p:txBody>
          <a:bodyPr vert="horz" lIns="71683" tIns="35841" rIns="71683" bIns="35841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54178-8305-40E1-9D32-FC217BB1C70B}" type="datetimeFigureOut">
              <a:rPr lang="nl-NL" smtClean="0"/>
              <a:pPr/>
              <a:t>24-4-2016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449462" y="4983556"/>
            <a:ext cx="2270230" cy="286268"/>
          </a:xfrm>
          <a:prstGeom prst="rect">
            <a:avLst/>
          </a:prstGeom>
        </p:spPr>
        <p:txBody>
          <a:bodyPr vert="horz" lIns="71683" tIns="35841" rIns="71683" bIns="35841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137894" y="4983556"/>
            <a:ext cx="1672801" cy="286268"/>
          </a:xfrm>
          <a:prstGeom prst="rect">
            <a:avLst/>
          </a:prstGeom>
        </p:spPr>
        <p:txBody>
          <a:bodyPr vert="horz" lIns="71683" tIns="35841" rIns="71683" bIns="35841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80E5C-7FF0-4D02-9607-45BF3AF39B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682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808" indent="-268808" algn="l" defTabSz="71682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82416" indent="-224007" algn="l" defTabSz="71682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6025" indent="-179206" algn="l" defTabSz="71682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435" indent="-179206" algn="l" defTabSz="71682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45" indent="-179206" algn="l" defTabSz="71682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255" indent="-179206" algn="l" defTabSz="71682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9664" indent="-179206" algn="l" defTabSz="71682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074" indent="-179206" algn="l" defTabSz="71682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6484" indent="-179206" algn="l" defTabSz="71682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168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410" algn="l" defTabSz="7168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6820" algn="l" defTabSz="7168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5229" algn="l" defTabSz="7168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3639" algn="l" defTabSz="7168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2049" algn="l" defTabSz="7168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0459" algn="l" defTabSz="7168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8869" algn="l" defTabSz="7168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7278" algn="l" defTabSz="7168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2" y="3333647"/>
            <a:ext cx="7169150" cy="1362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974" tIns="61987" rIns="123974" bIns="61987"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-3" y="2040360"/>
            <a:ext cx="7169153" cy="1368152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83" tIns="35841" rIns="71683" bIns="35841" rtlCol="0" anchor="ctr"/>
          <a:lstStyle/>
          <a:p>
            <a:pPr>
              <a:spcBef>
                <a:spcPts val="600"/>
              </a:spcBef>
            </a:pPr>
            <a:r>
              <a:rPr lang="nl-NL" sz="1600" dirty="0" smtClean="0"/>
              <a:t> </a:t>
            </a:r>
            <a:r>
              <a:rPr lang="nl-NL" sz="1900" u="sng" dirty="0" smtClean="0"/>
              <a:t>U ontvangt bij inlevering van deze bon: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nl-NL" sz="1600" dirty="0" smtClean="0"/>
              <a:t> Koffie of thee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nl-NL" sz="1600" dirty="0" smtClean="0"/>
              <a:t> </a:t>
            </a:r>
            <a:r>
              <a:rPr lang="nl-NL" sz="1600" dirty="0" err="1" smtClean="0"/>
              <a:t>Magnetic</a:t>
            </a:r>
            <a:r>
              <a:rPr lang="nl-NL" sz="1600" dirty="0" smtClean="0"/>
              <a:t> Gel </a:t>
            </a:r>
            <a:r>
              <a:rPr lang="nl-NL" sz="1600" dirty="0" err="1" smtClean="0"/>
              <a:t>Polish</a:t>
            </a:r>
            <a:endParaRPr lang="nl-NL" sz="1600" dirty="0" smtClean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nl-NL" sz="1600" dirty="0"/>
              <a:t> </a:t>
            </a:r>
            <a:endParaRPr lang="nl-NL" sz="2400" dirty="0" smtClean="0"/>
          </a:p>
        </p:txBody>
      </p:sp>
      <p:sp>
        <p:nvSpPr>
          <p:cNvPr id="13" name="Rechthoek 12"/>
          <p:cNvSpPr/>
          <p:nvPr/>
        </p:nvSpPr>
        <p:spPr>
          <a:xfrm>
            <a:off x="2" y="4695766"/>
            <a:ext cx="7169150" cy="533198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83" tIns="35841" rIns="71683" bIns="35841" rtlCol="0" anchor="ctr"/>
          <a:lstStyle/>
          <a:p>
            <a:pPr algn="ctr"/>
            <a:r>
              <a:rPr lang="nl-NL" sz="1600" dirty="0" smtClean="0"/>
              <a:t>    abcVoet – Damespolder 15 - Vathorst </a:t>
            </a:r>
          </a:p>
          <a:p>
            <a:pPr algn="ctr"/>
            <a:r>
              <a:rPr lang="nl-NL" sz="1600" dirty="0" smtClean="0"/>
              <a:t>Bel voor uw afspraak (06) 1323 2080 of </a:t>
            </a:r>
            <a:r>
              <a:rPr lang="nl-NL" sz="1600" dirty="0" err="1" smtClean="0"/>
              <a:t>www.abcvoet.nl</a:t>
            </a:r>
            <a:endParaRPr lang="nl-NL" sz="1600" dirty="0" smtClean="0"/>
          </a:p>
        </p:txBody>
      </p:sp>
      <p:sp>
        <p:nvSpPr>
          <p:cNvPr id="9" name="Tekstvak 8"/>
          <p:cNvSpPr txBox="1"/>
          <p:nvPr/>
        </p:nvSpPr>
        <p:spPr>
          <a:xfrm>
            <a:off x="167081" y="193466"/>
            <a:ext cx="7169150" cy="1693339"/>
          </a:xfrm>
          <a:prstGeom prst="rect">
            <a:avLst/>
          </a:prstGeom>
          <a:noFill/>
        </p:spPr>
        <p:txBody>
          <a:bodyPr wrap="square" lIns="71683" tIns="35841" rIns="71683" bIns="35841" rtlCol="0">
            <a:spAutoFit/>
          </a:bodyPr>
          <a:lstStyle/>
          <a:p>
            <a:pPr algn="ctr">
              <a:spcBef>
                <a:spcPts val="1627"/>
              </a:spcBef>
            </a:pPr>
            <a:r>
              <a:rPr lang="nl-NL" sz="4000" b="1" dirty="0" smtClean="0">
                <a:solidFill>
                  <a:schemeClr val="bg1"/>
                </a:solidFill>
                <a:latin typeface="Bradley Hand ITC" pitchFamily="66" charset="0"/>
              </a:rPr>
              <a:t>abcVoet - CADEAU BON</a:t>
            </a:r>
          </a:p>
          <a:p>
            <a:pPr>
              <a:spcBef>
                <a:spcPts val="1627"/>
              </a:spcBef>
            </a:pPr>
            <a:r>
              <a:rPr lang="nl-NL" b="1" dirty="0" smtClean="0">
                <a:solidFill>
                  <a:schemeClr val="bg1"/>
                </a:solidFill>
                <a:latin typeface="Bradley Hand ITC" pitchFamily="66" charset="0"/>
              </a:rPr>
              <a:t>Ter waarde van </a:t>
            </a:r>
            <a:r>
              <a:rPr lang="nl-NL" sz="3200" b="1" dirty="0" smtClean="0">
                <a:solidFill>
                  <a:schemeClr val="bg1"/>
                </a:solidFill>
                <a:latin typeface="Bradley Hand ITC" pitchFamily="66" charset="0"/>
              </a:rPr>
              <a:t>€ </a:t>
            </a:r>
            <a:r>
              <a:rPr lang="nl-NL" sz="3200" b="1" dirty="0" smtClean="0">
                <a:solidFill>
                  <a:schemeClr val="bg1"/>
                </a:solidFill>
                <a:latin typeface="Bradley Hand ITC" pitchFamily="66" charset="0"/>
              </a:rPr>
              <a:t>25</a:t>
            </a:r>
            <a:r>
              <a:rPr lang="nl-NL" sz="3200" b="1" dirty="0" smtClean="0">
                <a:solidFill>
                  <a:schemeClr val="bg1"/>
                </a:solidFill>
                <a:latin typeface="Bradley Hand ITC" pitchFamily="66" charset="0"/>
              </a:rPr>
              <a:t>,-- </a:t>
            </a:r>
            <a:r>
              <a:rPr lang="nl-NL" sz="3200" b="1" dirty="0" smtClean="0">
                <a:solidFill>
                  <a:schemeClr val="bg1"/>
                </a:solidFill>
                <a:latin typeface="Bradley Hand ITC" pitchFamily="66" charset="0"/>
              </a:rPr>
              <a:t>	  </a:t>
            </a:r>
            <a:r>
              <a:rPr lang="nl-NL" b="1" dirty="0" smtClean="0">
                <a:solidFill>
                  <a:schemeClr val="bg1"/>
                </a:solidFill>
                <a:latin typeface="Bradley Hand ITC" pitchFamily="66" charset="0"/>
              </a:rPr>
              <a:t>(zegge: </a:t>
            </a:r>
            <a:r>
              <a:rPr lang="nl-NL" b="1" dirty="0" smtClean="0">
                <a:solidFill>
                  <a:schemeClr val="bg1"/>
                </a:solidFill>
                <a:latin typeface="Bradley Hand ITC" pitchFamily="66" charset="0"/>
              </a:rPr>
              <a:t>_vijf en twintig euro </a:t>
            </a:r>
            <a:r>
              <a:rPr lang="nl-NL" b="1" dirty="0" smtClean="0">
                <a:solidFill>
                  <a:schemeClr val="bg1"/>
                </a:solidFill>
                <a:latin typeface="Bradley Hand ITC" pitchFamily="66" charset="0"/>
              </a:rPr>
              <a:t>en nul cent____)                                                                     Cadeau gedaan door: ________________________________________________________________</a:t>
            </a:r>
            <a:r>
              <a:rPr lang="nl-NL" sz="2000" b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2288431" y="4056583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Uitgiftedatum  </a:t>
            </a:r>
          </a:p>
          <a:p>
            <a:pPr algn="ctr"/>
            <a:r>
              <a:rPr lang="nl-NL" sz="1200" dirty="0" smtClean="0"/>
              <a:t>Bon nummer……………..</a:t>
            </a:r>
            <a:endParaRPr lang="nl-NL" sz="1200" dirty="0"/>
          </a:p>
        </p:txBody>
      </p:sp>
      <p:pic>
        <p:nvPicPr>
          <p:cNvPr id="14" name="Afbeelding 13" descr="logo_abcvoet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408511"/>
            <a:ext cx="2432448" cy="1296144"/>
          </a:xfrm>
          <a:prstGeom prst="rect">
            <a:avLst/>
          </a:prstGeom>
        </p:spPr>
      </p:pic>
      <p:pic>
        <p:nvPicPr>
          <p:cNvPr id="12" name="Afbeelding 11" descr="Provoetbe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00799" y="4002105"/>
            <a:ext cx="1424336" cy="590362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235" y="2040359"/>
            <a:ext cx="2432447" cy="1386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2" y="3333647"/>
            <a:ext cx="7169150" cy="1362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974" tIns="61987" rIns="123974" bIns="61987"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-3" y="2040360"/>
            <a:ext cx="7169153" cy="1368152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83" tIns="35841" rIns="71683" bIns="35841" rtlCol="0" anchor="ctr"/>
          <a:lstStyle/>
          <a:p>
            <a:pPr>
              <a:spcBef>
                <a:spcPts val="600"/>
              </a:spcBef>
            </a:pPr>
            <a:r>
              <a:rPr lang="nl-NL" sz="1600" dirty="0" smtClean="0"/>
              <a:t> </a:t>
            </a:r>
            <a:r>
              <a:rPr lang="nl-NL" sz="1900" u="sng" dirty="0" smtClean="0"/>
              <a:t>U ontvangt bij inlevering van deze bon: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nl-NL" sz="1600" dirty="0" smtClean="0"/>
              <a:t> Koffie of thee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nl-NL" sz="1600" smtClean="0"/>
              <a:t> _________________________</a:t>
            </a:r>
            <a:endParaRPr lang="nl-NL" sz="1600" dirty="0" smtClean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nl-NL" sz="1600" dirty="0"/>
              <a:t> </a:t>
            </a:r>
            <a:r>
              <a:rPr lang="nl-NL" sz="1600" dirty="0" smtClean="0"/>
              <a:t>_________________________</a:t>
            </a:r>
            <a:endParaRPr lang="nl-NL" sz="2400" dirty="0" smtClean="0"/>
          </a:p>
        </p:txBody>
      </p:sp>
      <p:sp>
        <p:nvSpPr>
          <p:cNvPr id="13" name="Rechthoek 12"/>
          <p:cNvSpPr/>
          <p:nvPr/>
        </p:nvSpPr>
        <p:spPr>
          <a:xfrm>
            <a:off x="2" y="4695766"/>
            <a:ext cx="7169150" cy="533198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83" tIns="35841" rIns="71683" bIns="35841" rtlCol="0" anchor="ctr"/>
          <a:lstStyle/>
          <a:p>
            <a:pPr algn="ctr"/>
            <a:r>
              <a:rPr lang="nl-NL" sz="1600" dirty="0" smtClean="0"/>
              <a:t>    abcVoet – Damespolder 15 - Vathorst </a:t>
            </a:r>
          </a:p>
          <a:p>
            <a:pPr algn="ctr"/>
            <a:r>
              <a:rPr lang="nl-NL" sz="1600" dirty="0" smtClean="0"/>
              <a:t>Bel voor uw afspraak (06) 1323 2080 of </a:t>
            </a:r>
            <a:r>
              <a:rPr lang="nl-NL" sz="1600" dirty="0" err="1" smtClean="0"/>
              <a:t>www.abcvoet.nl</a:t>
            </a:r>
            <a:endParaRPr lang="nl-NL" sz="1600" dirty="0" smtClean="0"/>
          </a:p>
        </p:txBody>
      </p:sp>
      <p:sp>
        <p:nvSpPr>
          <p:cNvPr id="9" name="Tekstvak 8"/>
          <p:cNvSpPr txBox="1"/>
          <p:nvPr/>
        </p:nvSpPr>
        <p:spPr>
          <a:xfrm>
            <a:off x="167081" y="193466"/>
            <a:ext cx="7169150" cy="1693339"/>
          </a:xfrm>
          <a:prstGeom prst="rect">
            <a:avLst/>
          </a:prstGeom>
          <a:noFill/>
        </p:spPr>
        <p:txBody>
          <a:bodyPr wrap="square" lIns="71683" tIns="35841" rIns="71683" bIns="35841" rtlCol="0">
            <a:spAutoFit/>
          </a:bodyPr>
          <a:lstStyle/>
          <a:p>
            <a:pPr algn="ctr">
              <a:spcBef>
                <a:spcPts val="1627"/>
              </a:spcBef>
            </a:pPr>
            <a:r>
              <a:rPr lang="nl-NL" sz="4000" b="1" dirty="0" smtClean="0">
                <a:solidFill>
                  <a:schemeClr val="bg1"/>
                </a:solidFill>
                <a:latin typeface="Bradley Hand ITC" pitchFamily="66" charset="0"/>
              </a:rPr>
              <a:t>abcVoet - CADEAU BON</a:t>
            </a:r>
          </a:p>
          <a:p>
            <a:pPr>
              <a:spcBef>
                <a:spcPts val="1627"/>
              </a:spcBef>
            </a:pPr>
            <a:r>
              <a:rPr lang="nl-NL" b="1" dirty="0" smtClean="0">
                <a:solidFill>
                  <a:schemeClr val="bg1"/>
                </a:solidFill>
                <a:latin typeface="Bradley Hand ITC" pitchFamily="66" charset="0"/>
              </a:rPr>
              <a:t>Ter waarde van </a:t>
            </a:r>
            <a:r>
              <a:rPr lang="nl-NL" sz="3200" b="1" dirty="0" smtClean="0">
                <a:solidFill>
                  <a:schemeClr val="bg1"/>
                </a:solidFill>
                <a:latin typeface="Bradley Hand ITC" pitchFamily="66" charset="0"/>
              </a:rPr>
              <a:t>€  	      </a:t>
            </a:r>
            <a:r>
              <a:rPr lang="nl-NL" b="1" dirty="0" smtClean="0">
                <a:solidFill>
                  <a:schemeClr val="bg1"/>
                </a:solidFill>
                <a:latin typeface="Bradley Hand ITC" pitchFamily="66" charset="0"/>
              </a:rPr>
              <a:t>(zegge: _____________________________________)                                                                     Cadeau gedaan door: ________________________________________________________________</a:t>
            </a:r>
            <a:r>
              <a:rPr lang="nl-NL" sz="2000" b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2288431" y="4056583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Uitgiftedatum  </a:t>
            </a:r>
          </a:p>
          <a:p>
            <a:pPr algn="ctr"/>
            <a:r>
              <a:rPr lang="nl-NL" sz="1200" dirty="0" smtClean="0"/>
              <a:t>Bon nummer……………..</a:t>
            </a:r>
            <a:endParaRPr lang="nl-NL" sz="1200" dirty="0"/>
          </a:p>
        </p:txBody>
      </p:sp>
      <p:pic>
        <p:nvPicPr>
          <p:cNvPr id="14" name="Afbeelding 13" descr="logo_abcvoet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408511"/>
            <a:ext cx="2432448" cy="1296144"/>
          </a:xfrm>
          <a:prstGeom prst="rect">
            <a:avLst/>
          </a:prstGeom>
        </p:spPr>
      </p:pic>
      <p:pic>
        <p:nvPicPr>
          <p:cNvPr id="12" name="Afbeelding 11" descr="Provoetbe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00799" y="4002105"/>
            <a:ext cx="1424336" cy="590362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235" y="2040359"/>
            <a:ext cx="2432447" cy="138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7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2" y="3333647"/>
            <a:ext cx="7169150" cy="1362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974" tIns="61987" rIns="123974" bIns="61987"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-3" y="2040360"/>
            <a:ext cx="7169153" cy="1368152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83" tIns="35841" rIns="71683" bIns="35841" rtlCol="0" anchor="ctr"/>
          <a:lstStyle/>
          <a:p>
            <a:pPr>
              <a:spcBef>
                <a:spcPts val="600"/>
              </a:spcBef>
            </a:pPr>
            <a:r>
              <a:rPr lang="nl-NL" sz="1600" dirty="0" smtClean="0"/>
              <a:t> </a:t>
            </a:r>
            <a:r>
              <a:rPr lang="nl-NL" sz="1900" u="sng" dirty="0" smtClean="0"/>
              <a:t>U ontvangt bij inlevering van deze bon: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nl-NL" sz="1600" dirty="0" smtClean="0"/>
              <a:t> Koffie of thee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nl-NL" sz="1600" dirty="0" smtClean="0"/>
              <a:t> _____________________________________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nl-NL" sz="1600" b="1" dirty="0" smtClean="0"/>
              <a:t> </a:t>
            </a:r>
            <a:r>
              <a:rPr lang="nl-NL" sz="1600" dirty="0" smtClean="0"/>
              <a:t>_____________________________________</a:t>
            </a:r>
            <a:endParaRPr lang="nl-NL" sz="2400" dirty="0" smtClean="0"/>
          </a:p>
        </p:txBody>
      </p:sp>
      <p:sp>
        <p:nvSpPr>
          <p:cNvPr id="13" name="Rechthoek 12"/>
          <p:cNvSpPr/>
          <p:nvPr/>
        </p:nvSpPr>
        <p:spPr>
          <a:xfrm>
            <a:off x="2" y="4695766"/>
            <a:ext cx="7169150" cy="533198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83" tIns="35841" rIns="71683" bIns="35841" rtlCol="0" anchor="ctr"/>
          <a:lstStyle/>
          <a:p>
            <a:pPr algn="ctr"/>
            <a:r>
              <a:rPr lang="nl-NL" sz="1600" dirty="0" smtClean="0"/>
              <a:t>    abcVoet – Damespolder 15 - Vathorst </a:t>
            </a:r>
          </a:p>
          <a:p>
            <a:pPr algn="ctr"/>
            <a:r>
              <a:rPr lang="nl-NL" sz="1600" dirty="0" smtClean="0"/>
              <a:t>Bel voor uw afspraak (06) 1323 2080 of www.abcvoet.nl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67081" y="193466"/>
            <a:ext cx="7169150" cy="1693339"/>
          </a:xfrm>
          <a:prstGeom prst="rect">
            <a:avLst/>
          </a:prstGeom>
          <a:noFill/>
        </p:spPr>
        <p:txBody>
          <a:bodyPr wrap="square" lIns="71683" tIns="35841" rIns="71683" bIns="35841" rtlCol="0">
            <a:spAutoFit/>
          </a:bodyPr>
          <a:lstStyle/>
          <a:p>
            <a:pPr algn="ctr">
              <a:spcBef>
                <a:spcPts val="1627"/>
              </a:spcBef>
            </a:pPr>
            <a:r>
              <a:rPr lang="nl-NL" sz="4000" b="1" dirty="0" smtClean="0">
                <a:solidFill>
                  <a:schemeClr val="bg1"/>
                </a:solidFill>
                <a:latin typeface="Bradley Hand ITC" pitchFamily="66" charset="0"/>
              </a:rPr>
              <a:t>abcVoet - CADEAU BON</a:t>
            </a:r>
          </a:p>
          <a:p>
            <a:pPr>
              <a:spcBef>
                <a:spcPts val="1627"/>
              </a:spcBef>
            </a:pPr>
            <a:r>
              <a:rPr lang="nl-NL" b="1" dirty="0" smtClean="0">
                <a:solidFill>
                  <a:schemeClr val="bg1"/>
                </a:solidFill>
                <a:latin typeface="Bradley Hand ITC" pitchFamily="66" charset="0"/>
              </a:rPr>
              <a:t>Ter waarde van </a:t>
            </a:r>
            <a:r>
              <a:rPr lang="nl-NL" sz="3200" b="1" dirty="0" smtClean="0">
                <a:solidFill>
                  <a:schemeClr val="bg1"/>
                </a:solidFill>
                <a:latin typeface="Bradley Hand ITC" pitchFamily="66" charset="0"/>
              </a:rPr>
              <a:t>€   	  </a:t>
            </a:r>
            <a:r>
              <a:rPr lang="nl-NL" b="1" dirty="0" smtClean="0">
                <a:solidFill>
                  <a:schemeClr val="bg1"/>
                </a:solidFill>
                <a:latin typeface="Bradley Hand ITC" pitchFamily="66" charset="0"/>
              </a:rPr>
              <a:t>(zegge: _____________________________________________)         Cadeau gedaan door: ________________________________________________________________</a:t>
            </a:r>
            <a:r>
              <a:rPr lang="nl-NL" sz="2000" b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2288431" y="4056583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Uitgiftedatum ………………………</a:t>
            </a:r>
          </a:p>
          <a:p>
            <a:pPr algn="ctr"/>
            <a:r>
              <a:rPr lang="nl-NL" sz="1200" dirty="0" smtClean="0"/>
              <a:t>Bon nummer………………………..</a:t>
            </a:r>
            <a:endParaRPr lang="nl-NL" sz="1200" dirty="0"/>
          </a:p>
        </p:txBody>
      </p:sp>
      <p:pic>
        <p:nvPicPr>
          <p:cNvPr id="16" name="Afbeelding 15" descr="voet_schoen gelnag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2727" y="2040359"/>
            <a:ext cx="1955701" cy="1368152"/>
          </a:xfrm>
          <a:prstGeom prst="rect">
            <a:avLst/>
          </a:prstGeom>
        </p:spPr>
      </p:pic>
      <p:pic>
        <p:nvPicPr>
          <p:cNvPr id="14" name="Afbeelding 13" descr="logo_abcvoet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408511"/>
            <a:ext cx="2432448" cy="1296144"/>
          </a:xfrm>
          <a:prstGeom prst="rect">
            <a:avLst/>
          </a:prstGeom>
        </p:spPr>
      </p:pic>
      <p:pic>
        <p:nvPicPr>
          <p:cNvPr id="12" name="Afbeelding 11" descr="Provoetbe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00799" y="4002105"/>
            <a:ext cx="1424336" cy="590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148</Words>
  <Application>Microsoft Office PowerPoint</Application>
  <PresentationFormat>B5 (ISO) (176 x 250 mm)</PresentationFormat>
  <Paragraphs>33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Bradley Hand ITC</vt:lpstr>
      <vt:lpstr>Calibri</vt:lpstr>
      <vt:lpstr>Office-thema</vt:lpstr>
      <vt:lpstr>PowerPoint-presentatie</vt:lpstr>
      <vt:lpstr>PowerPoint-presentatie</vt:lpstr>
      <vt:lpstr>PowerPoint-presentatie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Pedicure salon abcVoet Bantpolder 10 Amersfoort/vathorst</dc:title>
  <dc:creator>Monique</dc:creator>
  <cp:lastModifiedBy>M Smink</cp:lastModifiedBy>
  <cp:revision>57</cp:revision>
  <cp:lastPrinted>2016-04-24T18:03:31Z</cp:lastPrinted>
  <dcterms:created xsi:type="dcterms:W3CDTF">2013-01-22T12:32:24Z</dcterms:created>
  <dcterms:modified xsi:type="dcterms:W3CDTF">2016-04-24T18:05:22Z</dcterms:modified>
</cp:coreProperties>
</file>